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1" r:id="rId2"/>
    <p:sldId id="256" r:id="rId3"/>
    <p:sldId id="258" r:id="rId4"/>
    <p:sldId id="280" r:id="rId5"/>
    <p:sldId id="271" r:id="rId6"/>
    <p:sldId id="275" r:id="rId7"/>
    <p:sldId id="276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981" autoAdjust="0"/>
  </p:normalViewPr>
  <p:slideViewPr>
    <p:cSldViewPr snapToGrid="0">
      <p:cViewPr varScale="1">
        <p:scale>
          <a:sx n="66" d="100"/>
          <a:sy n="66" d="100"/>
        </p:scale>
        <p:origin x="5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8.png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8.png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62308-A6F7-4F92-BB7A-D7558905A28F}" type="doc">
      <dgm:prSet loTypeId="urn:microsoft.com/office/officeart/2005/8/layout/bList2" loCatId="list" qsTypeId="urn:microsoft.com/office/officeart/2005/8/quickstyle/simple4" qsCatId="simple" csTypeId="urn:microsoft.com/office/officeart/2005/8/colors/accent1_2" csCatId="accent1" phldr="1"/>
      <dgm:spPr/>
    </dgm:pt>
    <dgm:pt modelId="{25F0C0A2-77DB-4D7E-BC6C-018DD6E2E750}">
      <dgm:prSet phldrT="[Text]"/>
      <dgm:spPr/>
      <dgm:t>
        <a:bodyPr/>
        <a:lstStyle/>
        <a:p>
          <a:r>
            <a:rPr lang="en-US" dirty="0"/>
            <a:t>Data Driven Risk Identification</a:t>
          </a:r>
        </a:p>
      </dgm:t>
    </dgm:pt>
    <dgm:pt modelId="{0183F90A-91FA-4C27-9567-9D49929F8B79}" type="parTrans" cxnId="{03B4937E-1A9E-4EA7-AAA4-D7226E581D8D}">
      <dgm:prSet/>
      <dgm:spPr/>
      <dgm:t>
        <a:bodyPr/>
        <a:lstStyle/>
        <a:p>
          <a:endParaRPr lang="en-US"/>
        </a:p>
      </dgm:t>
    </dgm:pt>
    <dgm:pt modelId="{0491DADB-C48D-45D7-B075-695D12EF66C1}" type="sibTrans" cxnId="{03B4937E-1A9E-4EA7-AAA4-D7226E581D8D}">
      <dgm:prSet/>
      <dgm:spPr/>
      <dgm:t>
        <a:bodyPr/>
        <a:lstStyle/>
        <a:p>
          <a:endParaRPr lang="en-US"/>
        </a:p>
      </dgm:t>
    </dgm:pt>
    <dgm:pt modelId="{76CB19E7-AAF1-4A84-89BB-B5DC1DD995A8}">
      <dgm:prSet phldrT="[Text]"/>
      <dgm:spPr/>
      <dgm:t>
        <a:bodyPr/>
        <a:lstStyle/>
        <a:p>
          <a:r>
            <a:rPr lang="en-US" dirty="0"/>
            <a:t>Proactive Response</a:t>
          </a:r>
        </a:p>
      </dgm:t>
    </dgm:pt>
    <dgm:pt modelId="{FC0E2D3C-3FA4-42CE-AD32-008D539E1FA7}" type="parTrans" cxnId="{E45079E7-8C04-4935-AC92-9EB52CA57FBE}">
      <dgm:prSet/>
      <dgm:spPr/>
      <dgm:t>
        <a:bodyPr/>
        <a:lstStyle/>
        <a:p>
          <a:endParaRPr lang="en-US"/>
        </a:p>
      </dgm:t>
    </dgm:pt>
    <dgm:pt modelId="{E5A32F2B-7AC0-41A1-A324-EF9825ACE92E}" type="sibTrans" cxnId="{E45079E7-8C04-4935-AC92-9EB52CA57FBE}">
      <dgm:prSet/>
      <dgm:spPr/>
      <dgm:t>
        <a:bodyPr/>
        <a:lstStyle/>
        <a:p>
          <a:endParaRPr lang="en-US"/>
        </a:p>
      </dgm:t>
    </dgm:pt>
    <dgm:pt modelId="{575E4474-BF3B-4E9D-AA44-A2C3273485B0}">
      <dgm:prSet phldrT="[Text]"/>
      <dgm:spPr/>
      <dgm:t>
        <a:bodyPr/>
        <a:lstStyle/>
        <a:p>
          <a:r>
            <a:rPr lang="en-US" dirty="0"/>
            <a:t>Short &amp; Long Term </a:t>
          </a:r>
        </a:p>
      </dgm:t>
    </dgm:pt>
    <dgm:pt modelId="{0EB3E35B-6DA7-4788-AEA8-6525A069A686}" type="parTrans" cxnId="{83BD85E0-CD75-4ACE-BC5E-C6CA454F79D6}">
      <dgm:prSet/>
      <dgm:spPr/>
      <dgm:t>
        <a:bodyPr/>
        <a:lstStyle/>
        <a:p>
          <a:endParaRPr lang="en-US"/>
        </a:p>
      </dgm:t>
    </dgm:pt>
    <dgm:pt modelId="{BA643A54-2174-4452-A721-FD9A830B97CB}" type="sibTrans" cxnId="{83BD85E0-CD75-4ACE-BC5E-C6CA454F79D6}">
      <dgm:prSet/>
      <dgm:spPr/>
      <dgm:t>
        <a:bodyPr/>
        <a:lstStyle/>
        <a:p>
          <a:endParaRPr lang="en-US"/>
        </a:p>
      </dgm:t>
    </dgm:pt>
    <dgm:pt modelId="{E63896B5-953D-4E48-BFF1-DE0BEAF966D8}">
      <dgm:prSet custT="1"/>
      <dgm:spPr/>
      <dgm:t>
        <a:bodyPr/>
        <a:lstStyle/>
        <a:p>
          <a:pPr algn="l" defTabSz="114300">
            <a:buFont typeface="Arial" panose="020B0604020202020204" pitchFamily="34" charset="0"/>
            <a:buNone/>
          </a:pPr>
          <a:endParaRPr lang="en-US" sz="3600" dirty="0"/>
        </a:p>
      </dgm:t>
    </dgm:pt>
    <dgm:pt modelId="{B72BC485-E641-4726-A8C7-34987193E599}" type="parTrans" cxnId="{532A0BFF-3938-4EF1-9D52-89AEFF1FB70A}">
      <dgm:prSet/>
      <dgm:spPr/>
      <dgm:t>
        <a:bodyPr/>
        <a:lstStyle/>
        <a:p>
          <a:endParaRPr lang="en-US"/>
        </a:p>
      </dgm:t>
    </dgm:pt>
    <dgm:pt modelId="{051E263F-5DDF-420F-90B3-4446F6BE1635}" type="sibTrans" cxnId="{532A0BFF-3938-4EF1-9D52-89AEFF1FB70A}">
      <dgm:prSet/>
      <dgm:spPr/>
      <dgm:t>
        <a:bodyPr/>
        <a:lstStyle/>
        <a:p>
          <a:endParaRPr lang="en-US"/>
        </a:p>
      </dgm:t>
    </dgm:pt>
    <dgm:pt modelId="{FB952554-4C9B-4BAB-A757-F269209C3B1D}">
      <dgm:prSet custT="1"/>
      <dgm:spPr/>
      <dgm:t>
        <a:bodyPr/>
        <a:lstStyle/>
        <a:p>
          <a:pPr>
            <a:buNone/>
          </a:pPr>
          <a:endParaRPr lang="en-US" sz="3600" dirty="0"/>
        </a:p>
      </dgm:t>
    </dgm:pt>
    <dgm:pt modelId="{4886BABB-107C-4F13-AA18-2BF29633F40F}" type="parTrans" cxnId="{4F6CD2C9-12E1-4D82-BB25-A5A54D20434B}">
      <dgm:prSet/>
      <dgm:spPr/>
      <dgm:t>
        <a:bodyPr/>
        <a:lstStyle/>
        <a:p>
          <a:endParaRPr lang="en-US"/>
        </a:p>
      </dgm:t>
    </dgm:pt>
    <dgm:pt modelId="{15DC3939-BF0B-4E1A-9A9D-859FB06D2161}" type="sibTrans" cxnId="{4F6CD2C9-12E1-4D82-BB25-A5A54D20434B}">
      <dgm:prSet/>
      <dgm:spPr/>
      <dgm:t>
        <a:bodyPr/>
        <a:lstStyle/>
        <a:p>
          <a:endParaRPr lang="en-US"/>
        </a:p>
      </dgm:t>
    </dgm:pt>
    <dgm:pt modelId="{DB843C6F-93D5-4BF0-97CC-D0803D970B44}">
      <dgm:prSet custT="1"/>
      <dgm:spPr/>
      <dgm:t>
        <a:bodyPr/>
        <a:lstStyle/>
        <a:p>
          <a:pPr>
            <a:buNone/>
          </a:pPr>
          <a:r>
            <a:rPr lang="en-US" sz="3600" b="1" dirty="0">
              <a:latin typeface="Articulat CF v2 Text" panose="00000500000000000000" pitchFamily="50" charset="0"/>
            </a:rPr>
            <a:t>Change</a:t>
          </a:r>
          <a:r>
            <a:rPr lang="en-US" sz="3600" dirty="0">
              <a:latin typeface="Articulat CF v2 Text" panose="00000500000000000000" pitchFamily="50" charset="0"/>
            </a:rPr>
            <a:t>:</a:t>
          </a:r>
        </a:p>
      </dgm:t>
    </dgm:pt>
    <dgm:pt modelId="{4B31BB4A-9D68-4A6F-A2AE-F38203CCE563}" type="parTrans" cxnId="{73C24026-6B97-4CBD-AF3E-827F5613FC06}">
      <dgm:prSet/>
      <dgm:spPr/>
      <dgm:t>
        <a:bodyPr/>
        <a:lstStyle/>
        <a:p>
          <a:endParaRPr lang="en-US"/>
        </a:p>
      </dgm:t>
    </dgm:pt>
    <dgm:pt modelId="{69965B26-C11F-450A-A9E7-DFB00FC7E804}" type="sibTrans" cxnId="{73C24026-6B97-4CBD-AF3E-827F5613FC06}">
      <dgm:prSet/>
      <dgm:spPr/>
      <dgm:t>
        <a:bodyPr/>
        <a:lstStyle/>
        <a:p>
          <a:endParaRPr lang="en-US"/>
        </a:p>
      </dgm:t>
    </dgm:pt>
    <dgm:pt modelId="{0AC43B0F-8B0D-4A3C-8C96-0CBE48FDBA0B}" type="pres">
      <dgm:prSet presAssocID="{24B62308-A6F7-4F92-BB7A-D7558905A28F}" presName="diagram" presStyleCnt="0">
        <dgm:presLayoutVars>
          <dgm:dir/>
          <dgm:animLvl val="lvl"/>
          <dgm:resizeHandles val="exact"/>
        </dgm:presLayoutVars>
      </dgm:prSet>
      <dgm:spPr/>
    </dgm:pt>
    <dgm:pt modelId="{301DB6A8-0DB6-439F-A981-89ABBDB33F21}" type="pres">
      <dgm:prSet presAssocID="{25F0C0A2-77DB-4D7E-BC6C-018DD6E2E750}" presName="compNode" presStyleCnt="0"/>
      <dgm:spPr/>
    </dgm:pt>
    <dgm:pt modelId="{61F5DFCA-5271-4862-AA8E-49C64C39BFD8}" type="pres">
      <dgm:prSet presAssocID="{25F0C0A2-77DB-4D7E-BC6C-018DD6E2E750}" presName="childRect" presStyleLbl="bgAcc1" presStyleIdx="0" presStyleCnt="3" custScaleY="104678" custLinFactNeighborY="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2CB06-7E49-42D8-9B37-E60B938DB743}" type="pres">
      <dgm:prSet presAssocID="{25F0C0A2-77DB-4D7E-BC6C-018DD6E2E75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CFB46-7D63-4634-B691-DBF2D69237B1}" type="pres">
      <dgm:prSet presAssocID="{25F0C0A2-77DB-4D7E-BC6C-018DD6E2E750}" presName="parentRect" presStyleLbl="alignNode1" presStyleIdx="0" presStyleCnt="3" custScaleY="90307"/>
      <dgm:spPr/>
      <dgm:t>
        <a:bodyPr/>
        <a:lstStyle/>
        <a:p>
          <a:endParaRPr lang="en-US"/>
        </a:p>
      </dgm:t>
    </dgm:pt>
    <dgm:pt modelId="{76ABBF73-A4EF-4459-9037-04275E5A14D0}" type="pres">
      <dgm:prSet presAssocID="{25F0C0A2-77DB-4D7E-BC6C-018DD6E2E750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04C9D51A-FEC1-4ACB-9850-5FB30B07C6B8}" type="pres">
      <dgm:prSet presAssocID="{0491DADB-C48D-45D7-B075-695D12EF66C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92D7731-494A-402F-869B-1A42C32A6E98}" type="pres">
      <dgm:prSet presAssocID="{76CB19E7-AAF1-4A84-89BB-B5DC1DD995A8}" presName="compNode" presStyleCnt="0"/>
      <dgm:spPr/>
    </dgm:pt>
    <dgm:pt modelId="{E4B12B05-B083-4BC1-90FA-8B74D07247AD}" type="pres">
      <dgm:prSet presAssocID="{76CB19E7-AAF1-4A84-89BB-B5DC1DD995A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01E1D-E57B-43EA-B1AC-319235DB21E7}" type="pres">
      <dgm:prSet presAssocID="{76CB19E7-AAF1-4A84-89BB-B5DC1DD995A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68E23-72E9-4587-B883-A90BEAACB9E9}" type="pres">
      <dgm:prSet presAssocID="{76CB19E7-AAF1-4A84-89BB-B5DC1DD995A8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11365927-78DB-4ACE-9326-661B7AA9A467}" type="pres">
      <dgm:prSet presAssocID="{76CB19E7-AAF1-4A84-89BB-B5DC1DD995A8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7D873761-0EE5-4E00-86CD-FA4E4EDC3C57}" type="pres">
      <dgm:prSet presAssocID="{E5A32F2B-7AC0-41A1-A324-EF9825ACE92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A65C4B1-DF36-4BB6-BC38-24AA48A61177}" type="pres">
      <dgm:prSet presAssocID="{575E4474-BF3B-4E9D-AA44-A2C3273485B0}" presName="compNode" presStyleCnt="0"/>
      <dgm:spPr/>
    </dgm:pt>
    <dgm:pt modelId="{86BC2330-1CEF-4386-B75A-156299D06F0E}" type="pres">
      <dgm:prSet presAssocID="{575E4474-BF3B-4E9D-AA44-A2C3273485B0}" presName="childRect" presStyleLbl="bgAcc1" presStyleIdx="2" presStyleCnt="3" custScaleX="105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E3B54-E220-4952-BEFE-057DDC37CCC2}" type="pres">
      <dgm:prSet presAssocID="{575E4474-BF3B-4E9D-AA44-A2C3273485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46521-3724-4196-ADB3-2F6F790566D9}" type="pres">
      <dgm:prSet presAssocID="{575E4474-BF3B-4E9D-AA44-A2C3273485B0}" presName="parentRect" presStyleLbl="alignNode1" presStyleIdx="2" presStyleCnt="3" custScaleX="106834"/>
      <dgm:spPr/>
      <dgm:t>
        <a:bodyPr/>
        <a:lstStyle/>
        <a:p>
          <a:endParaRPr lang="en-US"/>
        </a:p>
      </dgm:t>
    </dgm:pt>
    <dgm:pt modelId="{37A35000-F05B-4CBF-A0DF-8756FEC041D3}" type="pres">
      <dgm:prSet presAssocID="{575E4474-BF3B-4E9D-AA44-A2C3273485B0}" presName="adorn" presStyleLbl="fgAccFollowNode1" presStyleIdx="2" presStyleCnt="3" custScaleX="86897" custScaleY="82591" custLinFactNeighborX="-14671" custLinFactNeighborY="-172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</dgm:ptLst>
  <dgm:cxnLst>
    <dgm:cxn modelId="{61A60E13-2827-4BB9-8533-3C387A0075AE}" type="presOf" srcId="{25F0C0A2-77DB-4D7E-BC6C-018DD6E2E750}" destId="{1A62CB06-7E49-42D8-9B37-E60B938DB743}" srcOrd="0" destOrd="0" presId="urn:microsoft.com/office/officeart/2005/8/layout/bList2"/>
    <dgm:cxn modelId="{83BD85E0-CD75-4ACE-BC5E-C6CA454F79D6}" srcId="{24B62308-A6F7-4F92-BB7A-D7558905A28F}" destId="{575E4474-BF3B-4E9D-AA44-A2C3273485B0}" srcOrd="2" destOrd="0" parTransId="{0EB3E35B-6DA7-4788-AEA8-6525A069A686}" sibTransId="{BA643A54-2174-4452-A721-FD9A830B97CB}"/>
    <dgm:cxn modelId="{4F6CD2C9-12E1-4D82-BB25-A5A54D20434B}" srcId="{76CB19E7-AAF1-4A84-89BB-B5DC1DD995A8}" destId="{FB952554-4C9B-4BAB-A757-F269209C3B1D}" srcOrd="0" destOrd="0" parTransId="{4886BABB-107C-4F13-AA18-2BF29633F40F}" sibTransId="{15DC3939-BF0B-4E1A-9A9D-859FB06D2161}"/>
    <dgm:cxn modelId="{1650FEA0-DD7E-4142-8331-7383C0B4334E}" type="presOf" srcId="{DB843C6F-93D5-4BF0-97CC-D0803D970B44}" destId="{86BC2330-1CEF-4386-B75A-156299D06F0E}" srcOrd="0" destOrd="0" presId="urn:microsoft.com/office/officeart/2005/8/layout/bList2"/>
    <dgm:cxn modelId="{03B4937E-1A9E-4EA7-AAA4-D7226E581D8D}" srcId="{24B62308-A6F7-4F92-BB7A-D7558905A28F}" destId="{25F0C0A2-77DB-4D7E-BC6C-018DD6E2E750}" srcOrd="0" destOrd="0" parTransId="{0183F90A-91FA-4C27-9567-9D49929F8B79}" sibTransId="{0491DADB-C48D-45D7-B075-695D12EF66C1}"/>
    <dgm:cxn modelId="{A9AFC26A-8028-438F-9056-7300092257C2}" type="presOf" srcId="{76CB19E7-AAF1-4A84-89BB-B5DC1DD995A8}" destId="{53B68E23-72E9-4587-B883-A90BEAACB9E9}" srcOrd="1" destOrd="0" presId="urn:microsoft.com/office/officeart/2005/8/layout/bList2"/>
    <dgm:cxn modelId="{6BBDB3DB-384F-4F4C-881F-E624DA2567A1}" type="presOf" srcId="{24B62308-A6F7-4F92-BB7A-D7558905A28F}" destId="{0AC43B0F-8B0D-4A3C-8C96-0CBE48FDBA0B}" srcOrd="0" destOrd="0" presId="urn:microsoft.com/office/officeart/2005/8/layout/bList2"/>
    <dgm:cxn modelId="{E8E6C740-FB54-48DC-94BB-B4C63C6FB483}" type="presOf" srcId="{575E4474-BF3B-4E9D-AA44-A2C3273485B0}" destId="{CE3E3B54-E220-4952-BEFE-057DDC37CCC2}" srcOrd="0" destOrd="0" presId="urn:microsoft.com/office/officeart/2005/8/layout/bList2"/>
    <dgm:cxn modelId="{0AB191C8-75A6-41C4-B0AB-F3AB9D4F309A}" type="presOf" srcId="{0491DADB-C48D-45D7-B075-695D12EF66C1}" destId="{04C9D51A-FEC1-4ACB-9850-5FB30B07C6B8}" srcOrd="0" destOrd="0" presId="urn:microsoft.com/office/officeart/2005/8/layout/bList2"/>
    <dgm:cxn modelId="{EB1AB58C-388F-4C68-82D2-8EEFA40AB31F}" type="presOf" srcId="{575E4474-BF3B-4E9D-AA44-A2C3273485B0}" destId="{22146521-3724-4196-ADB3-2F6F790566D9}" srcOrd="1" destOrd="0" presId="urn:microsoft.com/office/officeart/2005/8/layout/bList2"/>
    <dgm:cxn modelId="{73C24026-6B97-4CBD-AF3E-827F5613FC06}" srcId="{575E4474-BF3B-4E9D-AA44-A2C3273485B0}" destId="{DB843C6F-93D5-4BF0-97CC-D0803D970B44}" srcOrd="0" destOrd="0" parTransId="{4B31BB4A-9D68-4A6F-A2AE-F38203CCE563}" sibTransId="{69965B26-C11F-450A-A9E7-DFB00FC7E804}"/>
    <dgm:cxn modelId="{72B9F480-F9CB-400D-9E88-D89FB1707A4C}" type="presOf" srcId="{E5A32F2B-7AC0-41A1-A324-EF9825ACE92E}" destId="{7D873761-0EE5-4E00-86CD-FA4E4EDC3C57}" srcOrd="0" destOrd="0" presId="urn:microsoft.com/office/officeart/2005/8/layout/bList2"/>
    <dgm:cxn modelId="{5985080B-DA6E-4E82-B66A-C11E2D371574}" type="presOf" srcId="{25F0C0A2-77DB-4D7E-BC6C-018DD6E2E750}" destId="{B47CFB46-7D63-4634-B691-DBF2D69237B1}" srcOrd="1" destOrd="0" presId="urn:microsoft.com/office/officeart/2005/8/layout/bList2"/>
    <dgm:cxn modelId="{224604CC-C52B-4891-B9A0-78653619C420}" type="presOf" srcId="{E63896B5-953D-4E48-BFF1-DE0BEAF966D8}" destId="{61F5DFCA-5271-4862-AA8E-49C64C39BFD8}" srcOrd="0" destOrd="0" presId="urn:microsoft.com/office/officeart/2005/8/layout/bList2"/>
    <dgm:cxn modelId="{E45079E7-8C04-4935-AC92-9EB52CA57FBE}" srcId="{24B62308-A6F7-4F92-BB7A-D7558905A28F}" destId="{76CB19E7-AAF1-4A84-89BB-B5DC1DD995A8}" srcOrd="1" destOrd="0" parTransId="{FC0E2D3C-3FA4-42CE-AD32-008D539E1FA7}" sibTransId="{E5A32F2B-7AC0-41A1-A324-EF9825ACE92E}"/>
    <dgm:cxn modelId="{55BD3036-5486-4331-A0D4-F18F430CF8A7}" type="presOf" srcId="{FB952554-4C9B-4BAB-A757-F269209C3B1D}" destId="{E4B12B05-B083-4BC1-90FA-8B74D07247AD}" srcOrd="0" destOrd="0" presId="urn:microsoft.com/office/officeart/2005/8/layout/bList2"/>
    <dgm:cxn modelId="{532A0BFF-3938-4EF1-9D52-89AEFF1FB70A}" srcId="{25F0C0A2-77DB-4D7E-BC6C-018DD6E2E750}" destId="{E63896B5-953D-4E48-BFF1-DE0BEAF966D8}" srcOrd="0" destOrd="0" parTransId="{B72BC485-E641-4726-A8C7-34987193E599}" sibTransId="{051E263F-5DDF-420F-90B3-4446F6BE1635}"/>
    <dgm:cxn modelId="{747F2A9F-00A7-4EA3-9793-B2699BB1F1F6}" type="presOf" srcId="{76CB19E7-AAF1-4A84-89BB-B5DC1DD995A8}" destId="{1C001E1D-E57B-43EA-B1AC-319235DB21E7}" srcOrd="0" destOrd="0" presId="urn:microsoft.com/office/officeart/2005/8/layout/bList2"/>
    <dgm:cxn modelId="{6D0639C6-CE43-4BE8-AF10-30CE9867E295}" type="presParOf" srcId="{0AC43B0F-8B0D-4A3C-8C96-0CBE48FDBA0B}" destId="{301DB6A8-0DB6-439F-A981-89ABBDB33F21}" srcOrd="0" destOrd="0" presId="urn:microsoft.com/office/officeart/2005/8/layout/bList2"/>
    <dgm:cxn modelId="{AC7369EF-8CDD-4C94-A8BF-A22B0555E629}" type="presParOf" srcId="{301DB6A8-0DB6-439F-A981-89ABBDB33F21}" destId="{61F5DFCA-5271-4862-AA8E-49C64C39BFD8}" srcOrd="0" destOrd="0" presId="urn:microsoft.com/office/officeart/2005/8/layout/bList2"/>
    <dgm:cxn modelId="{20935B64-D63A-4B5B-9B27-DBF9FE483A52}" type="presParOf" srcId="{301DB6A8-0DB6-439F-A981-89ABBDB33F21}" destId="{1A62CB06-7E49-42D8-9B37-E60B938DB743}" srcOrd="1" destOrd="0" presId="urn:microsoft.com/office/officeart/2005/8/layout/bList2"/>
    <dgm:cxn modelId="{C79EE485-31DC-4669-B766-38C12C382211}" type="presParOf" srcId="{301DB6A8-0DB6-439F-A981-89ABBDB33F21}" destId="{B47CFB46-7D63-4634-B691-DBF2D69237B1}" srcOrd="2" destOrd="0" presId="urn:microsoft.com/office/officeart/2005/8/layout/bList2"/>
    <dgm:cxn modelId="{EFF39CB8-BD5B-4324-8E03-BB44F4050FB7}" type="presParOf" srcId="{301DB6A8-0DB6-439F-A981-89ABBDB33F21}" destId="{76ABBF73-A4EF-4459-9037-04275E5A14D0}" srcOrd="3" destOrd="0" presId="urn:microsoft.com/office/officeart/2005/8/layout/bList2"/>
    <dgm:cxn modelId="{EC018514-1FFF-4FC7-A9A2-025E9C60EA10}" type="presParOf" srcId="{0AC43B0F-8B0D-4A3C-8C96-0CBE48FDBA0B}" destId="{04C9D51A-FEC1-4ACB-9850-5FB30B07C6B8}" srcOrd="1" destOrd="0" presId="urn:microsoft.com/office/officeart/2005/8/layout/bList2"/>
    <dgm:cxn modelId="{26173C93-F63A-4BE1-9A63-9583577CF76E}" type="presParOf" srcId="{0AC43B0F-8B0D-4A3C-8C96-0CBE48FDBA0B}" destId="{B92D7731-494A-402F-869B-1A42C32A6E98}" srcOrd="2" destOrd="0" presId="urn:microsoft.com/office/officeart/2005/8/layout/bList2"/>
    <dgm:cxn modelId="{9521F7E2-49C9-4B61-9C28-151BB7D25DB1}" type="presParOf" srcId="{B92D7731-494A-402F-869B-1A42C32A6E98}" destId="{E4B12B05-B083-4BC1-90FA-8B74D07247AD}" srcOrd="0" destOrd="0" presId="urn:microsoft.com/office/officeart/2005/8/layout/bList2"/>
    <dgm:cxn modelId="{94B4B190-EFF5-4B63-9649-52E6241C779E}" type="presParOf" srcId="{B92D7731-494A-402F-869B-1A42C32A6E98}" destId="{1C001E1D-E57B-43EA-B1AC-319235DB21E7}" srcOrd="1" destOrd="0" presId="urn:microsoft.com/office/officeart/2005/8/layout/bList2"/>
    <dgm:cxn modelId="{4BB20F6D-A62C-4ABC-919C-415170B7B9AB}" type="presParOf" srcId="{B92D7731-494A-402F-869B-1A42C32A6E98}" destId="{53B68E23-72E9-4587-B883-A90BEAACB9E9}" srcOrd="2" destOrd="0" presId="urn:microsoft.com/office/officeart/2005/8/layout/bList2"/>
    <dgm:cxn modelId="{350DFB91-D7AE-4B80-8AE2-79B1BF043725}" type="presParOf" srcId="{B92D7731-494A-402F-869B-1A42C32A6E98}" destId="{11365927-78DB-4ACE-9326-661B7AA9A467}" srcOrd="3" destOrd="0" presId="urn:microsoft.com/office/officeart/2005/8/layout/bList2"/>
    <dgm:cxn modelId="{DCC0A552-2A18-4D55-BAEF-72B15D955661}" type="presParOf" srcId="{0AC43B0F-8B0D-4A3C-8C96-0CBE48FDBA0B}" destId="{7D873761-0EE5-4E00-86CD-FA4E4EDC3C57}" srcOrd="3" destOrd="0" presId="urn:microsoft.com/office/officeart/2005/8/layout/bList2"/>
    <dgm:cxn modelId="{58795C8F-0C1B-481F-A830-C304E6BF5AEF}" type="presParOf" srcId="{0AC43B0F-8B0D-4A3C-8C96-0CBE48FDBA0B}" destId="{DA65C4B1-DF36-4BB6-BC38-24AA48A61177}" srcOrd="4" destOrd="0" presId="urn:microsoft.com/office/officeart/2005/8/layout/bList2"/>
    <dgm:cxn modelId="{411B7E6C-5084-42C0-BA18-886882D9BFB3}" type="presParOf" srcId="{DA65C4B1-DF36-4BB6-BC38-24AA48A61177}" destId="{86BC2330-1CEF-4386-B75A-156299D06F0E}" srcOrd="0" destOrd="0" presId="urn:microsoft.com/office/officeart/2005/8/layout/bList2"/>
    <dgm:cxn modelId="{A1F6940C-D4B4-4A49-9AEE-278BEE5D55D7}" type="presParOf" srcId="{DA65C4B1-DF36-4BB6-BC38-24AA48A61177}" destId="{CE3E3B54-E220-4952-BEFE-057DDC37CCC2}" srcOrd="1" destOrd="0" presId="urn:microsoft.com/office/officeart/2005/8/layout/bList2"/>
    <dgm:cxn modelId="{6E8A22F0-D0D9-4E42-9431-490C0373C175}" type="presParOf" srcId="{DA65C4B1-DF36-4BB6-BC38-24AA48A61177}" destId="{22146521-3724-4196-ADB3-2F6F790566D9}" srcOrd="2" destOrd="0" presId="urn:microsoft.com/office/officeart/2005/8/layout/bList2"/>
    <dgm:cxn modelId="{5F378F07-BB07-4145-B04D-A4512C6E508F}" type="presParOf" srcId="{DA65C4B1-DF36-4BB6-BC38-24AA48A61177}" destId="{37A35000-F05B-4CBF-A0DF-8756FEC041D3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DFCA-5271-4862-AA8E-49C64C39BFD8}">
      <dsp:nvSpPr>
        <dsp:cNvPr id="0" name=""/>
        <dsp:cNvSpPr/>
      </dsp:nvSpPr>
      <dsp:spPr>
        <a:xfrm>
          <a:off x="6114" y="411787"/>
          <a:ext cx="3060242" cy="23912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14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3600" kern="1200" dirty="0"/>
        </a:p>
      </dsp:txBody>
      <dsp:txXfrm>
        <a:off x="62144" y="467817"/>
        <a:ext cx="2948182" cy="2335241"/>
      </dsp:txXfrm>
    </dsp:sp>
    <dsp:sp modelId="{B47CFB46-7D63-4634-B691-DBF2D69237B1}">
      <dsp:nvSpPr>
        <dsp:cNvPr id="0" name=""/>
        <dsp:cNvSpPr/>
      </dsp:nvSpPr>
      <dsp:spPr>
        <a:xfrm>
          <a:off x="6114" y="2778638"/>
          <a:ext cx="3060242" cy="8870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Data Driven Risk Identification</a:t>
          </a:r>
        </a:p>
      </dsp:txBody>
      <dsp:txXfrm>
        <a:off x="6114" y="2778638"/>
        <a:ext cx="2155100" cy="887080"/>
      </dsp:txXfrm>
    </dsp:sp>
    <dsp:sp modelId="{76ABBF73-A4EF-4459-9037-04275E5A14D0}">
      <dsp:nvSpPr>
        <dsp:cNvPr id="0" name=""/>
        <dsp:cNvSpPr/>
      </dsp:nvSpPr>
      <dsp:spPr>
        <a:xfrm>
          <a:off x="2247784" y="2887059"/>
          <a:ext cx="1071084" cy="10710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12B05-B083-4BC1-90FA-8B74D07247AD}">
      <dsp:nvSpPr>
        <dsp:cNvPr id="0" name=""/>
        <dsp:cNvSpPr/>
      </dsp:nvSpPr>
      <dsp:spPr>
        <a:xfrm>
          <a:off x="3584224" y="419908"/>
          <a:ext cx="3060242" cy="22844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</dsp:txBody>
      <dsp:txXfrm>
        <a:off x="3637750" y="473434"/>
        <a:ext cx="2953190" cy="2230880"/>
      </dsp:txXfrm>
    </dsp:sp>
    <dsp:sp modelId="{53B68E23-72E9-4587-B883-A90BEAACB9E9}">
      <dsp:nvSpPr>
        <dsp:cNvPr id="0" name=""/>
        <dsp:cNvSpPr/>
      </dsp:nvSpPr>
      <dsp:spPr>
        <a:xfrm>
          <a:off x="3584224" y="2704315"/>
          <a:ext cx="3060242" cy="9822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Proactive Response</a:t>
          </a:r>
        </a:p>
      </dsp:txBody>
      <dsp:txXfrm>
        <a:off x="3584224" y="2704315"/>
        <a:ext cx="2155100" cy="982294"/>
      </dsp:txXfrm>
    </dsp:sp>
    <dsp:sp modelId="{11365927-78DB-4ACE-9326-661B7AA9A467}">
      <dsp:nvSpPr>
        <dsp:cNvPr id="0" name=""/>
        <dsp:cNvSpPr/>
      </dsp:nvSpPr>
      <dsp:spPr>
        <a:xfrm>
          <a:off x="5825894" y="2860343"/>
          <a:ext cx="1071084" cy="10710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C2330-1CEF-4386-B75A-156299D06F0E}">
      <dsp:nvSpPr>
        <dsp:cNvPr id="0" name=""/>
        <dsp:cNvSpPr/>
      </dsp:nvSpPr>
      <dsp:spPr>
        <a:xfrm>
          <a:off x="7180924" y="466524"/>
          <a:ext cx="3232197" cy="22844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>
              <a:latin typeface="Articulat CF v2 Text" panose="00000500000000000000" pitchFamily="50" charset="0"/>
            </a:rPr>
            <a:t>Change</a:t>
          </a:r>
          <a:r>
            <a:rPr lang="en-US" sz="3600" kern="1200" dirty="0">
              <a:latin typeface="Articulat CF v2 Text" panose="00000500000000000000" pitchFamily="50" charset="0"/>
            </a:rPr>
            <a:t>:</a:t>
          </a:r>
        </a:p>
      </dsp:txBody>
      <dsp:txXfrm>
        <a:off x="7234450" y="520050"/>
        <a:ext cx="3125145" cy="2230880"/>
      </dsp:txXfrm>
    </dsp:sp>
    <dsp:sp modelId="{22146521-3724-4196-ADB3-2F6F790566D9}">
      <dsp:nvSpPr>
        <dsp:cNvPr id="0" name=""/>
        <dsp:cNvSpPr/>
      </dsp:nvSpPr>
      <dsp:spPr>
        <a:xfrm>
          <a:off x="7162333" y="2750931"/>
          <a:ext cx="3269379" cy="9822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Short &amp; Long Term </a:t>
          </a:r>
        </a:p>
      </dsp:txBody>
      <dsp:txXfrm>
        <a:off x="7162333" y="2750931"/>
        <a:ext cx="2302380" cy="982294"/>
      </dsp:txXfrm>
    </dsp:sp>
    <dsp:sp modelId="{37A35000-F05B-4CBF-A0DF-8756FEC041D3}">
      <dsp:nvSpPr>
        <dsp:cNvPr id="0" name=""/>
        <dsp:cNvSpPr/>
      </dsp:nvSpPr>
      <dsp:spPr>
        <a:xfrm>
          <a:off x="9421605" y="2981705"/>
          <a:ext cx="930740" cy="88461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1B402-0287-47F4-B268-4EB6F16CC21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0229C-319E-48E5-A0A2-29F5D238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229C-319E-48E5-A0A2-29F5D23860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229C-319E-48E5-A0A2-29F5D23860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28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229C-319E-48E5-A0A2-29F5D23860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2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229C-319E-48E5-A0A2-29F5D23860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229C-319E-48E5-A0A2-29F5D23860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7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229C-319E-48E5-A0A2-29F5D23860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4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273E4-0628-47E5-89FE-F6576F59F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D755A-21FB-499E-99F5-7E216C94A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A7BEC-2B03-415C-9AF7-696065D5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D034-40BF-440F-B1FC-DDA7E5F515C5}" type="datetimeFigureOut">
              <a:rPr lang="en-AU" smtClean="0"/>
              <a:t>2/11/2020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A8C39-D986-4308-9D5D-18AEE832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B5D26-8E63-46B3-BE92-1BB635FC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D522-204A-41EF-A506-C6BC84DAA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22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1C1B-3099-4700-A060-37575CF98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BA184-7E9F-4E61-9EC5-8142EB19F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98771-C577-4867-AA48-8EEEF363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D034-40BF-440F-B1FC-DDA7E5F515C5}" type="datetimeFigureOut">
              <a:rPr lang="en-AU" smtClean="0"/>
              <a:t>2/11/2020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E8A02-5C6B-4910-B496-7C196F9B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B59E5-EC35-4377-B398-1A93EF7F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D522-204A-41EF-A506-C6BC84DAA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99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22A6F-22A4-4DF6-8761-5BF3C854A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9A9F4-8D6F-4CC4-9C3D-A3710FD1A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4D462-5688-40CC-A94A-E0EEAA69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D034-40BF-440F-B1FC-DDA7E5F515C5}" type="datetimeFigureOut">
              <a:rPr lang="en-AU" smtClean="0"/>
              <a:t>2/11/2020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01F8-D82A-4679-B49A-1FB76EBC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3ADCC-D3C8-4BC9-9B42-47668A54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D522-204A-41EF-A506-C6BC84DAA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83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F0E3-E719-4DBB-BC0B-DC9977A7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4065-05E7-4A82-B603-039EC927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B2D41-C459-4766-BBCD-E9A73257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D034-40BF-440F-B1FC-DDA7E5F515C5}" type="datetimeFigureOut">
              <a:rPr lang="en-AU" smtClean="0"/>
              <a:t>2/11/2020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20DE-F801-4220-8B20-0D1D0D22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E0C0C-2F4A-4F9E-9252-EFB11C67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D522-204A-41EF-A506-C6BC84DAA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90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F352-DB43-4CE4-87DE-F796F2BD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C951-1A19-4EEC-B51D-E3BC1981D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A95C-0A49-4BA0-A2EA-88DAFB5C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D034-40BF-440F-B1FC-DDA7E5F515C5}" type="datetimeFigureOut">
              <a:rPr lang="en-AU" smtClean="0"/>
              <a:t>2/11/2020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0430E-AAFC-45F3-81FB-1AABD2E8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6B4A0-18AC-4B4C-B506-99558AC4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D522-204A-41EF-A506-C6BC84DAA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25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FD838-7B6A-490B-9A5E-BD6DF851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DA6E1-49E7-4E22-AB60-716D6823F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9DC10-8BA1-4BA4-87B1-C67822F9F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4271C-D4F9-4A42-8997-0AB39E93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D034-40BF-440F-B1FC-DDA7E5F515C5}" type="datetimeFigureOut">
              <a:rPr lang="en-AU" smtClean="0"/>
              <a:t>2/11/2020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299FF-9E21-4777-B595-0299936A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E94B8-1F4C-4DB3-A280-DC5BD8BA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D522-204A-41EF-A506-C6BC84DAA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430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EBBA-B790-4768-88F1-48355834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3C57C-8B26-4E97-A423-C4B3FD62B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6E2DC-8876-4CCB-A5F7-9E0EFACB5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E74EB-86AB-462B-A0F2-1A6FD7F48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9CDB67-85CD-4E94-A078-820F6D1DB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84CC7-48C4-40F5-8D9B-F934E3BD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D034-40BF-440F-B1FC-DDA7E5F515C5}" type="datetimeFigureOut">
              <a:rPr lang="en-AU" smtClean="0"/>
              <a:t>2/11/2020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D4405-FD97-49AD-BE59-D37D5BB3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74F94-19CF-4222-BA31-FFB99A24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D522-204A-41EF-A506-C6BC84DAA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934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360D6-1550-4E0B-B2AC-9BBFD7F3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4E3B5-81D3-4887-81BF-B278D4E2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D034-40BF-440F-B1FC-DDA7E5F515C5}" type="datetimeFigureOut">
              <a:rPr lang="en-AU" smtClean="0"/>
              <a:t>2/11/2020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B9899-ED0F-4EBF-A7C0-70F167D1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C1393-0F69-4340-A21B-A5673C11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D522-204A-41EF-A506-C6BC84DAA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74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C19A4-9771-405C-B58C-FDB38DE4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D034-40BF-440F-B1FC-DDA7E5F515C5}" type="datetimeFigureOut">
              <a:rPr lang="en-AU" smtClean="0"/>
              <a:t>2/11/2020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A2C1A-1FD6-474C-B0AC-81361F62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3A657-D029-49F2-94CD-9339644C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D522-204A-41EF-A506-C6BC84DAA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518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EC53-79DC-439A-9B56-B7DE4354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9C243-56AB-46A4-A722-7D2DC829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1E159-3B95-46E5-B9CA-2A5E12EAF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E4C03-9BB1-4582-A821-48D65E20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D034-40BF-440F-B1FC-DDA7E5F515C5}" type="datetimeFigureOut">
              <a:rPr lang="en-AU" smtClean="0"/>
              <a:t>2/11/2020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0C0E4-BAA2-4FA4-BB9E-0A4A54C4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AE12C-08DF-4BBE-96A6-E9D3C999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D522-204A-41EF-A506-C6BC84DAA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71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BDE8-DEE3-4428-9B06-0C65F418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D2885-998F-4DED-B7AF-0EC831CDC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78D2C-991B-44D0-BC63-D27285B95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79B8C-901D-4617-8ED1-4E1AE0E02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D034-40BF-440F-B1FC-DDA7E5F515C5}" type="datetimeFigureOut">
              <a:rPr lang="en-AU" smtClean="0"/>
              <a:t>2/11/2020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37C74-6A4C-4560-BEE5-8BF33A4B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9CDB4-02B8-40F5-BCA9-DFC5F4F3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D522-204A-41EF-A506-C6BC84DAA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657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90B860-12C1-47EA-9EC7-90521171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0A6D1-BFA4-4673-A01F-12E5ABAE4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15C83-93F1-4BF1-B9A1-6E2AD496A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D034-40BF-440F-B1FC-DDA7E5F515C5}" type="datetimeFigureOut">
              <a:rPr lang="en-AU" smtClean="0"/>
              <a:t>2/11/2020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61F32-06EB-46BD-AB9B-EA2B96B69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6DF8D-241D-447D-9240-AC67880E3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D522-204A-41EF-A506-C6BC84DAA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14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3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C65445-52B3-49FF-B7DF-FDE8AEC38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2" y="0"/>
            <a:ext cx="121737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0CB7AE-43E4-4A55-BA27-05AA912AF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926" y="836023"/>
            <a:ext cx="9144000" cy="28738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Our Changed Work </a:t>
            </a:r>
            <a:b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Environment: </a:t>
            </a:r>
            <a:b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COVID-19 </a:t>
            </a:r>
            <a:endParaRPr lang="en-AU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EE6C0-0CC9-4178-9C6A-7CE03362F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5563" y="5860596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sz="2200" dirty="0">
                <a:latin typeface="Articulat CF v2 Light" panose="00000400000000000000" pitchFamily="50" charset="0"/>
              </a:rPr>
              <a:t>We believe technology improves navigation™</a:t>
            </a:r>
            <a:endParaRPr lang="en-AU" sz="2200" dirty="0">
              <a:latin typeface="Articulat CF v2 Light" panose="00000400000000000000" pitchFamily="50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2437" y="5620696"/>
            <a:ext cx="5713563" cy="732686"/>
            <a:chOff x="382437" y="5620695"/>
            <a:chExt cx="7004719" cy="89825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8BAD0EC-8AAB-447C-AFC1-07BFE00E5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37" y="5620695"/>
              <a:ext cx="2367673" cy="89825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4722D2-E78B-41B4-A92F-E59393732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855" y="5620695"/>
              <a:ext cx="2167778" cy="89825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4722D2-E78B-41B4-A92F-E59393732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378" y="5712934"/>
              <a:ext cx="2167778" cy="713780"/>
            </a:xfrm>
            <a:prstGeom prst="rect">
              <a:avLst/>
            </a:prstGeom>
          </p:spPr>
        </p:pic>
      </p:grpSp>
      <p:pic>
        <p:nvPicPr>
          <p:cNvPr id="6" name="Picture 5" descr="A person wearing a hat&#10;&#10;Description automatically generated">
            <a:extLst>
              <a:ext uri="{FF2B5EF4-FFF2-40B4-BE49-F238E27FC236}">
                <a16:creationId xmlns:a16="http://schemas.microsoft.com/office/drawing/2014/main" id="{33DE28EB-A8B8-413C-9A26-902F55025F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68" y="1596086"/>
            <a:ext cx="3399330" cy="40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3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E6E457-D2FA-46F2-94A3-8DCE288A5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" y="0"/>
            <a:ext cx="121737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F17E7-5EB6-4826-9E73-855AB3D1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5" y="-6901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ticulat CF v2 Bold" panose="00000800000000000000" pitchFamily="50" charset="0"/>
              </a:rPr>
              <a:t>Background: Sealite USA, LLC</a:t>
            </a:r>
            <a:endParaRPr lang="en-AU" dirty="0">
              <a:solidFill>
                <a:schemeClr val="bg1"/>
              </a:solidFill>
              <a:latin typeface="Articulat CF v2 Bold" panose="000008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FDC93-024E-4956-A116-BF3E0CA1C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15" y="1480568"/>
            <a:ext cx="10515600" cy="488539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800" dirty="0">
                <a:latin typeface="Articulat CF v2 Text" panose="00000500000000000000" pitchFamily="50" charset="0"/>
              </a:rPr>
              <a:t>Government designated small business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800" dirty="0">
                <a:latin typeface="Articulat CF v2 Text" panose="00000500000000000000" pitchFamily="50" charset="0"/>
              </a:rPr>
              <a:t>Manufacturing/sales offices: Tilton, NH; </a:t>
            </a:r>
            <a:r>
              <a:rPr lang="en-US" sz="3800" dirty="0" err="1">
                <a:latin typeface="Articulat CF v2 Text" panose="00000500000000000000" pitchFamily="50" charset="0"/>
              </a:rPr>
              <a:t>Cartegena</a:t>
            </a:r>
            <a:r>
              <a:rPr lang="en-US" sz="3800" dirty="0">
                <a:latin typeface="Articulat CF v2 Text" panose="00000500000000000000" pitchFamily="50" charset="0"/>
              </a:rPr>
              <a:t>, CO, SA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800" dirty="0">
                <a:latin typeface="Articulat CF v2 Text" panose="00000500000000000000" pitchFamily="50" charset="0"/>
              </a:rPr>
              <a:t> 3 Brands: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800" dirty="0">
                <a:latin typeface="Articulat CF v2 Text" panose="00000500000000000000" pitchFamily="50" charset="0"/>
              </a:rPr>
              <a:t>Sealite: Marine Aids to Navigation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800" dirty="0" err="1">
                <a:latin typeface="Articulat CF v2 Text" panose="00000500000000000000" pitchFamily="50" charset="0"/>
              </a:rPr>
              <a:t>Avlite</a:t>
            </a:r>
            <a:r>
              <a:rPr lang="en-US" sz="3800" dirty="0">
                <a:latin typeface="Articulat CF v2 Text" panose="00000500000000000000" pitchFamily="50" charset="0"/>
              </a:rPr>
              <a:t>: Aviation Aids to Navigation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800" dirty="0">
                <a:latin typeface="Articulat CF v2 Text" panose="00000500000000000000" pitchFamily="50" charset="0"/>
              </a:rPr>
              <a:t>Star2M: Cloud-based asset monitoring service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800" dirty="0">
                <a:latin typeface="Articulat CF v2 Text" panose="00000500000000000000" pitchFamily="50" charset="0"/>
              </a:rPr>
              <a:t># of Employees: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800" dirty="0">
                <a:latin typeface="Articulat CF v2 Text" panose="00000500000000000000" pitchFamily="50" charset="0"/>
              </a:rPr>
              <a:t>	March		28 Employees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800" dirty="0">
                <a:latin typeface="Articulat CF v2 Text" panose="00000500000000000000" pitchFamily="50" charset="0"/>
              </a:rPr>
              <a:t>	October 	34 Employees, open positions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800" dirty="0">
                <a:latin typeface="Articulat CF v2 Text" panose="00000500000000000000" pitchFamily="50" charset="0"/>
              </a:rPr>
              <a:t>Designated </a:t>
            </a:r>
            <a:r>
              <a:rPr lang="en-US" sz="3800" i="1" dirty="0">
                <a:latin typeface="Articulat CF v2 Text" panose="00000500000000000000" pitchFamily="50" charset="0"/>
              </a:rPr>
              <a:t>“Essential Business”</a:t>
            </a:r>
          </a:p>
          <a:p>
            <a:pPr marL="0" indent="0">
              <a:buNone/>
            </a:pPr>
            <a:endParaRPr lang="en-US" dirty="0">
              <a:latin typeface="Articulat CF v2 Text" panose="00000500000000000000" pitchFamily="50" charset="0"/>
            </a:endParaRPr>
          </a:p>
          <a:p>
            <a:pPr marL="0" indent="0">
              <a:buNone/>
            </a:pPr>
            <a:r>
              <a:rPr lang="en-US" dirty="0">
                <a:latin typeface="Articulat CF v2 Text" panose="00000500000000000000" pitchFamily="50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5440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E6E457-D2FA-46F2-94A3-8DCE288A5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" y="0"/>
            <a:ext cx="121737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F17E7-5EB6-4826-9E73-855AB3D1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5" y="-6901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ticulat CF v2 Bold" panose="00000800000000000000" pitchFamily="50" charset="0"/>
              </a:rPr>
              <a:t>Mitigation and Control</a:t>
            </a:r>
            <a:endParaRPr lang="en-AU" dirty="0">
              <a:solidFill>
                <a:schemeClr val="bg1"/>
              </a:solidFill>
              <a:latin typeface="Articulat CF v2 Bold" panose="00000800000000000000" pitchFamily="50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2C08576-349B-4F67-BCA4-35F2011E1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269903"/>
              </p:ext>
            </p:extLst>
          </p:nvPr>
        </p:nvGraphicFramePr>
        <p:xfrm>
          <a:off x="320675" y="1481138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6E8DEE-C1F9-4244-A782-A0FD2B7910A0}"/>
              </a:ext>
            </a:extLst>
          </p:cNvPr>
          <p:cNvSpPr txBox="1"/>
          <p:nvPr/>
        </p:nvSpPr>
        <p:spPr>
          <a:xfrm>
            <a:off x="305197" y="2064963"/>
            <a:ext cx="300108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ticulat CF v2 Text" panose="00000500000000000000" pitchFamily="50" charset="0"/>
              </a:rPr>
              <a:t>Follow:   </a:t>
            </a:r>
          </a:p>
          <a:p>
            <a:r>
              <a:rPr lang="en-US" sz="2400" dirty="0">
                <a:latin typeface="Articulat CF v2 Text" panose="00000500000000000000" pitchFamily="50" charset="0"/>
              </a:rPr>
              <a:t>Guidelines from</a:t>
            </a:r>
          </a:p>
          <a:p>
            <a:r>
              <a:rPr lang="en-US" sz="2400" dirty="0">
                <a:latin typeface="Articulat CF v2 Text" panose="00000500000000000000" pitchFamily="50" charset="0"/>
              </a:rPr>
              <a:t>CDC</a:t>
            </a:r>
          </a:p>
          <a:p>
            <a:r>
              <a:rPr lang="en-US" sz="2400" dirty="0">
                <a:latin typeface="Articulat CF v2 Text" panose="00000500000000000000" pitchFamily="50" charset="0"/>
              </a:rPr>
              <a:t>State of NH </a:t>
            </a:r>
          </a:p>
          <a:p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FD8C3-A366-449E-9CF8-2B8C14F1712F}"/>
              </a:ext>
            </a:extLst>
          </p:cNvPr>
          <p:cNvSpPr txBox="1"/>
          <p:nvPr/>
        </p:nvSpPr>
        <p:spPr>
          <a:xfrm>
            <a:off x="3937518" y="2029249"/>
            <a:ext cx="3231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ticulat CF v2 Text" panose="00000500000000000000" pitchFamily="50" charset="0"/>
              </a:rPr>
              <a:t>Respond: </a:t>
            </a:r>
          </a:p>
          <a:p>
            <a:r>
              <a:rPr lang="en-US" sz="2400" dirty="0">
                <a:latin typeface="Articulat CF v2 Text" panose="00000500000000000000" pitchFamily="50" charset="0"/>
              </a:rPr>
              <a:t>Remote teams</a:t>
            </a:r>
          </a:p>
          <a:p>
            <a:r>
              <a:rPr lang="en-US" sz="2400" dirty="0">
                <a:latin typeface="Articulat CF v2 Text" panose="00000500000000000000" pitchFamily="50" charset="0"/>
              </a:rPr>
              <a:t>Cleaning/disinfect </a:t>
            </a:r>
          </a:p>
          <a:p>
            <a:r>
              <a:rPr lang="en-US" sz="2400" dirty="0">
                <a:latin typeface="Articulat CF v2 Text" panose="00000500000000000000" pitchFamily="50" charset="0"/>
              </a:rPr>
              <a:t>Building restriction</a:t>
            </a:r>
            <a:endParaRPr lang="en-US" sz="1100" dirty="0">
              <a:latin typeface="Articulat CF v2 Text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B0F97-B3E1-402F-B9CD-E2BCA73F3712}"/>
              </a:ext>
            </a:extLst>
          </p:cNvPr>
          <p:cNvSpPr txBox="1"/>
          <p:nvPr/>
        </p:nvSpPr>
        <p:spPr>
          <a:xfrm>
            <a:off x="7480552" y="2621086"/>
            <a:ext cx="387987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ticulat CF v2 Text" panose="00000500000000000000" pitchFamily="50" charset="0"/>
              </a:rPr>
              <a:t>Production/office areas</a:t>
            </a:r>
          </a:p>
          <a:p>
            <a:r>
              <a:rPr lang="en-US" sz="2400" dirty="0">
                <a:latin typeface="Articulat CF v2 Text" panose="00000500000000000000" pitchFamily="50" charset="0"/>
              </a:rPr>
              <a:t>Travel/events</a:t>
            </a:r>
          </a:p>
          <a:p>
            <a:r>
              <a:rPr lang="en-US" sz="2400" dirty="0">
                <a:latin typeface="Articulat CF v2 Text" panose="00000500000000000000" pitchFamily="50" charset="0"/>
              </a:rPr>
              <a:t>Employee screening</a:t>
            </a:r>
          </a:p>
          <a:p>
            <a:r>
              <a:rPr lang="en-US" sz="2400" dirty="0">
                <a:latin typeface="Articulat CF v2 Text" panose="00000500000000000000" pitchFamily="50" charset="0"/>
              </a:rPr>
              <a:t>Contact tracing</a:t>
            </a:r>
          </a:p>
          <a:p>
            <a:endParaRPr lang="en-US" sz="24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7733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E6E457-D2FA-46F2-94A3-8DCE288A5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" y="0"/>
            <a:ext cx="121737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F17E7-5EB6-4826-9E73-855AB3D1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5" y="437321"/>
            <a:ext cx="10515600" cy="8192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ticulat CF v2 Bold" panose="00000800000000000000" pitchFamily="50" charset="0"/>
              </a:rPr>
              <a:t>Supply Chain Diversification</a:t>
            </a:r>
            <a:br>
              <a:rPr lang="en-US" dirty="0">
                <a:solidFill>
                  <a:schemeClr val="bg1"/>
                </a:solidFill>
                <a:latin typeface="Articulat CF v2 Bold" panose="00000800000000000000" pitchFamily="50" charset="0"/>
              </a:rPr>
            </a:br>
            <a:r>
              <a:rPr lang="en-US" dirty="0">
                <a:solidFill>
                  <a:schemeClr val="bg1"/>
                </a:solidFill>
                <a:latin typeface="Articulat CF v2 Bold" panose="00000800000000000000" pitchFamily="50" charset="0"/>
              </a:rPr>
              <a:t>    </a:t>
            </a:r>
            <a:endParaRPr lang="en-AU" dirty="0">
              <a:solidFill>
                <a:schemeClr val="bg1"/>
              </a:solidFill>
              <a:latin typeface="Articulat CF v2 Bold" panose="00000800000000000000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FFF55-2D4A-4BC0-935A-8EEE3F811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15" y="1343026"/>
            <a:ext cx="11033185" cy="4833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ticulat CF v2 Text" panose="00000500000000000000" pitchFamily="50" charset="0"/>
              </a:rPr>
              <a:t>Mitigating (potential) supply chain disruption…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208A8-4BF6-4B85-B29D-80574CBFE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118" y="1859519"/>
            <a:ext cx="8228593" cy="3948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575A4-EBB5-47C5-9829-94762F2E85FC}"/>
              </a:ext>
            </a:extLst>
          </p:cNvPr>
          <p:cNvSpPr txBox="1"/>
          <p:nvPr/>
        </p:nvSpPr>
        <p:spPr>
          <a:xfrm>
            <a:off x="6419850" y="5800905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…minimizes customer </a:t>
            </a:r>
            <a:r>
              <a:rPr lang="en-US" sz="2800" dirty="0" err="1"/>
              <a:t>distruption</a:t>
            </a:r>
            <a:r>
              <a:rPr lang="en-US" sz="2800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0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E6E457-D2FA-46F2-94A3-8DCE288A5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" y="-198783"/>
            <a:ext cx="121737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F17E7-5EB6-4826-9E73-855AB3D1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5" y="0"/>
            <a:ext cx="10515600" cy="14143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ticulat CF v2 Bold" panose="00000800000000000000" pitchFamily="50" charset="0"/>
              </a:rPr>
              <a:t>New Opportunities through </a:t>
            </a:r>
            <a:br>
              <a:rPr lang="en-US" dirty="0">
                <a:solidFill>
                  <a:schemeClr val="bg1"/>
                </a:solidFill>
                <a:latin typeface="Articulat CF v2 Bold" panose="00000800000000000000" pitchFamily="50" charset="0"/>
              </a:rPr>
            </a:br>
            <a:r>
              <a:rPr lang="en-US" dirty="0">
                <a:solidFill>
                  <a:schemeClr val="bg1"/>
                </a:solidFill>
                <a:latin typeface="Articulat CF v2 Bold" panose="00000800000000000000" pitchFamily="50" charset="0"/>
              </a:rPr>
              <a:t>     Strategic Alliances </a:t>
            </a:r>
            <a:br>
              <a:rPr lang="en-US" dirty="0">
                <a:solidFill>
                  <a:schemeClr val="bg1"/>
                </a:solidFill>
                <a:latin typeface="Articulat CF v2 Bold" panose="00000800000000000000" pitchFamily="50" charset="0"/>
              </a:rPr>
            </a:br>
            <a:r>
              <a:rPr lang="en-US" dirty="0">
                <a:solidFill>
                  <a:schemeClr val="bg1"/>
                </a:solidFill>
                <a:latin typeface="Articulat CF v2 Bold" panose="00000800000000000000" pitchFamily="50" charset="0"/>
              </a:rPr>
              <a:t>    </a:t>
            </a:r>
            <a:endParaRPr lang="en-AU" dirty="0">
              <a:solidFill>
                <a:schemeClr val="bg1"/>
              </a:solidFill>
              <a:latin typeface="Articulat CF v2 Bold" panose="00000800000000000000" pitchFamily="50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8D2DA5-8E52-4AF9-BCCA-6B4EFE61128F}"/>
              </a:ext>
            </a:extLst>
          </p:cNvPr>
          <p:cNvSpPr txBox="1">
            <a:spLocks/>
          </p:cNvSpPr>
          <p:nvPr/>
        </p:nvSpPr>
        <p:spPr>
          <a:xfrm>
            <a:off x="320615" y="2087216"/>
            <a:ext cx="11033185" cy="4089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Pursue to:</a:t>
            </a:r>
          </a:p>
          <a:p>
            <a:r>
              <a:rPr lang="en-US" dirty="0"/>
              <a:t>Increase Market Share </a:t>
            </a:r>
          </a:p>
          <a:p>
            <a:r>
              <a:rPr lang="en-US" dirty="0"/>
              <a:t>Expand Market Penetration</a:t>
            </a:r>
          </a:p>
          <a:p>
            <a:r>
              <a:rPr lang="en-US" dirty="0"/>
              <a:t>Increase Volume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052" name="Picture 4" descr="Partners Communication Icons">
            <a:extLst>
              <a:ext uri="{FF2B5EF4-FFF2-40B4-BE49-F238E27FC236}">
                <a16:creationId xmlns:a16="http://schemas.microsoft.com/office/drawing/2014/main" id="{2B6896C7-02FC-44DB-AB9D-46148D734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96" y="1297217"/>
            <a:ext cx="5068461" cy="504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425E80-AFF3-4302-98FE-ACD34C6A2BD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623315" y="2606138"/>
            <a:ext cx="2576422" cy="244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4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E6E457-D2FA-46F2-94A3-8DCE288A5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0" y="-450710"/>
            <a:ext cx="121737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F17E7-5EB6-4826-9E73-855AB3D1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55" y="-48245"/>
            <a:ext cx="10515600" cy="94002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ticulat CF v2 Bold" panose="00000800000000000000" pitchFamily="50" charset="0"/>
              </a:rPr>
              <a:t>Communication: Customer/Employee    </a:t>
            </a:r>
            <a:endParaRPr lang="en-AU" sz="4000" dirty="0">
              <a:solidFill>
                <a:schemeClr val="bg1"/>
              </a:solidFill>
              <a:latin typeface="Articulat CF v2 Bold" panose="00000800000000000000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FFF55-2D4A-4BC0-935A-8EEE3F811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77" y="1375954"/>
            <a:ext cx="10755923" cy="480101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ticulat CF v2 Text" panose="00000500000000000000" pitchFamily="50" charset="0"/>
              </a:rPr>
              <a:t>Customer: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ticulat CF v2 Text" panose="00000500000000000000" pitchFamily="50" charset="0"/>
              </a:rPr>
              <a:t>Personal outreach, webinars, virtual meetings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ticulat CF v2 Text" panose="00000500000000000000" pitchFamily="50" charset="0"/>
              </a:rPr>
              <a:t>Messaging always on brand (“business as usual”)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ticulat CF v2 Text" panose="00000500000000000000" pitchFamily="50" charset="0"/>
              </a:rPr>
              <a:t>Consistent electronic direct mail, social media on product/people/performance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Articulat CF v2 Text" panose="00000500000000000000" pitchFamily="50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ticulat CF v2 Text" panose="00000500000000000000" pitchFamily="50" charset="0"/>
              </a:rPr>
              <a:t>Employee: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>
                <a:latin typeface="Articulat CF v2 Text" panose="00000500000000000000" pitchFamily="50" charset="0"/>
              </a:rPr>
              <a:t>Awareness: Mental &amp; personal health </a:t>
            </a:r>
          </a:p>
          <a:p>
            <a:pPr marL="227013" indent="-227013">
              <a:lnSpc>
                <a:spcPct val="120000"/>
              </a:lnSpc>
              <a:spcBef>
                <a:spcPts val="0"/>
              </a:spcBef>
            </a:pPr>
            <a:r>
              <a:rPr lang="en-AU" dirty="0">
                <a:latin typeface="Articulat CF v2 Text" panose="00000500000000000000" pitchFamily="50" charset="0"/>
              </a:rPr>
              <a:t>Flexibility: Hours, locations</a:t>
            </a:r>
          </a:p>
          <a:p>
            <a:pPr marL="227013" indent="-227013">
              <a:lnSpc>
                <a:spcPct val="120000"/>
              </a:lnSpc>
              <a:spcBef>
                <a:spcPts val="0"/>
              </a:spcBef>
            </a:pPr>
            <a:r>
              <a:rPr lang="en-AU" dirty="0">
                <a:latin typeface="Articulat CF v2 Text" panose="00000500000000000000" pitchFamily="50" charset="0"/>
              </a:rPr>
              <a:t>Physical Health: Proactive screenings</a:t>
            </a:r>
          </a:p>
          <a:p>
            <a:pPr marL="227013" indent="-227013">
              <a:lnSpc>
                <a:spcPct val="120000"/>
              </a:lnSpc>
              <a:spcBef>
                <a:spcPts val="0"/>
              </a:spcBef>
            </a:pPr>
            <a:r>
              <a:rPr lang="en-AU" dirty="0">
                <a:latin typeface="Articulat CF v2 Text" panose="00000500000000000000" pitchFamily="50" charset="0"/>
              </a:rPr>
              <a:t>Mental Health: Resource availability, reminders</a:t>
            </a:r>
          </a:p>
          <a:p>
            <a:pPr marL="227013" indent="-227013">
              <a:lnSpc>
                <a:spcPct val="120000"/>
              </a:lnSpc>
              <a:spcBef>
                <a:spcPts val="0"/>
              </a:spcBef>
            </a:pPr>
            <a:r>
              <a:rPr lang="en-AU" dirty="0">
                <a:latin typeface="Articulat CF v2 Text" panose="00000500000000000000" pitchFamily="50" charset="0"/>
              </a:rPr>
              <a:t>Understanding: Individual concerns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V2-0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CF24F-83D6-4B87-A276-40D7EA0C8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5064">
            <a:off x="7402287" y="1173551"/>
            <a:ext cx="2148701" cy="1093626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" name="Content Placeholder 6" descr="Two people sitting at a table&#10;&#10;Description automatically generated">
            <a:extLst>
              <a:ext uri="{FF2B5EF4-FFF2-40B4-BE49-F238E27FC236}">
                <a16:creationId xmlns:a16="http://schemas.microsoft.com/office/drawing/2014/main" id="{E348495B-133C-4CD8-B000-19AAB67591D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6464">
            <a:off x="7396706" y="3756978"/>
            <a:ext cx="3193746" cy="2029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300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C57336F-CE0E-4565-8871-9C8FEE3A13CA}" vid="{E2B831E8-0367-436D-95AF-AE0E078095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SLAV_PP_TEMP_BLA_2020</Template>
  <TotalTime>966</TotalTime>
  <Words>228</Words>
  <Application>Microsoft Office PowerPoint</Application>
  <PresentationFormat>Widescreen</PresentationFormat>
  <Paragraphs>63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Articulat CF v2 Bold</vt:lpstr>
      <vt:lpstr>Articulat CF v2 Light</vt:lpstr>
      <vt:lpstr>Articulat CF v2 Text</vt:lpstr>
      <vt:lpstr>Calibri</vt:lpstr>
      <vt:lpstr>Calibri Light</vt:lpstr>
      <vt:lpstr>Segoe UI Semibold</vt:lpstr>
      <vt:lpstr>Office Theme</vt:lpstr>
      <vt:lpstr>PowerPoint Presentation</vt:lpstr>
      <vt:lpstr>   Our Changed Work  Environment:  COVID-19 </vt:lpstr>
      <vt:lpstr>Background: Sealite USA, LLC</vt:lpstr>
      <vt:lpstr>Mitigation and Control</vt:lpstr>
      <vt:lpstr>Supply Chain Diversification     </vt:lpstr>
      <vt:lpstr>New Opportunities through       Strategic Alliances      </vt:lpstr>
      <vt:lpstr>Communication: Customer/Employee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Kim Weeks</dc:creator>
  <cp:lastModifiedBy>Jillian Duddy</cp:lastModifiedBy>
  <cp:revision>43</cp:revision>
  <dcterms:created xsi:type="dcterms:W3CDTF">2020-09-18T12:12:20Z</dcterms:created>
  <dcterms:modified xsi:type="dcterms:W3CDTF">2020-11-02T18:22:00Z</dcterms:modified>
</cp:coreProperties>
</file>